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69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98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81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80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75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97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11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48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49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9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91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EFB2-EC5A-4F64-AE6A-FC1A71AD365A}" type="datetimeFigureOut">
              <a:rPr lang="zh-CN" altLang="en-US" smtClean="0"/>
              <a:t>2016/5/6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50A0-FED8-4498-A9AA-060A8585E4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2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994970"/>
            <a:ext cx="2808312" cy="1883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6483" y="1906847"/>
            <a:ext cx="800219" cy="3168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/>
              <a:t>栖霞</a:t>
            </a:r>
            <a:r>
              <a:rPr lang="zh-CN" altLang="en-US" sz="4000" b="1" dirty="0" smtClean="0"/>
              <a:t>寺（符号）</a:t>
            </a:r>
            <a:endParaRPr lang="zh-CN" altLang="en-US" sz="4000" b="1" dirty="0"/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1056702" y="1628800"/>
            <a:ext cx="923010" cy="1852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1056702" y="3467325"/>
            <a:ext cx="851002" cy="1836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79712" y="1397967"/>
            <a:ext cx="120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所指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（内涵意义）</a:t>
            </a:r>
            <a:endParaRPr lang="zh-CN" alt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7275" y="5047952"/>
            <a:ext cx="3240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能指：栖霞古寺实物</a:t>
            </a:r>
            <a:endParaRPr lang="en-US" altLang="zh-CN" sz="2400" b="1" dirty="0" smtClean="0"/>
          </a:p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</a:t>
            </a:r>
            <a:r>
              <a:rPr lang="zh-CN" altLang="en-US" sz="2400" b="1" dirty="0" smtClean="0"/>
              <a:t>（表征形式）</a:t>
            </a:r>
            <a:endParaRPr lang="zh-CN" altLang="en-US" sz="2400" b="1" dirty="0"/>
          </a:p>
        </p:txBody>
      </p:sp>
      <p:cxnSp>
        <p:nvCxnSpPr>
          <p:cNvPr id="22" name="直接箭头连接符 21"/>
          <p:cNvCxnSpPr>
            <a:stCxn id="15" idx="3"/>
          </p:cNvCxnSpPr>
          <p:nvPr/>
        </p:nvCxnSpPr>
        <p:spPr>
          <a:xfrm flipV="1">
            <a:off x="3188072" y="1998131"/>
            <a:ext cx="73585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3231964" y="2000552"/>
            <a:ext cx="691964" cy="554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23928" y="38266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直接意义：</a:t>
            </a:r>
            <a:r>
              <a:rPr lang="zh-CN" altLang="en-US" dirty="0"/>
              <a:t>供奉佛菩萨的庙宇</a:t>
            </a:r>
            <a:r>
              <a:rPr lang="zh-CN" altLang="en-US" dirty="0" smtClean="0"/>
              <a:t>场所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23928" y="3209100"/>
            <a:ext cx="4032448" cy="37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间接意义：佛教信徒顶礼膜拜的地方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23928" y="240262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历史渊源：是栖霞寺开山鼻祖明僧绍于公元</a:t>
            </a:r>
            <a:r>
              <a:rPr lang="en-US" altLang="zh-CN" dirty="0" smtClean="0"/>
              <a:t>483</a:t>
            </a:r>
            <a:r>
              <a:rPr lang="zh-CN" altLang="en-US" dirty="0" smtClean="0"/>
              <a:t>年捐献的舍宅</a:t>
            </a:r>
            <a:endParaRPr lang="zh-CN" altLang="en-US" dirty="0"/>
          </a:p>
        </p:txBody>
      </p:sp>
      <p:sp>
        <p:nvSpPr>
          <p:cNvPr id="1024" name="TextBox 1023"/>
          <p:cNvSpPr txBox="1"/>
          <p:nvPr/>
        </p:nvSpPr>
        <p:spPr>
          <a:xfrm>
            <a:off x="4006498" y="1813465"/>
            <a:ext cx="162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1025" name="TextBox 1024"/>
          <p:cNvSpPr txBox="1"/>
          <p:nvPr/>
        </p:nvSpPr>
        <p:spPr>
          <a:xfrm>
            <a:off x="3923928" y="1233600"/>
            <a:ext cx="5012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引申</a:t>
            </a:r>
            <a:r>
              <a:rPr lang="zh-CN" altLang="en-US" dirty="0" smtClean="0"/>
              <a:t>意义：建筑上融合了固有的祭祀祖宗、天地的柯庙，对称稳重，南北中轴线布局</a:t>
            </a:r>
            <a:endParaRPr lang="zh-CN" altLang="en-US" dirty="0"/>
          </a:p>
        </p:txBody>
      </p:sp>
      <p:sp>
        <p:nvSpPr>
          <p:cNvPr id="1027" name="TextBox 1026"/>
          <p:cNvSpPr txBox="1"/>
          <p:nvPr/>
        </p:nvSpPr>
        <p:spPr>
          <a:xfrm>
            <a:off x="3923928" y="190999"/>
            <a:ext cx="507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升华意义：保存传统文化，抚慰人心、稳定社会</a:t>
            </a:r>
            <a:endParaRPr lang="zh-CN" altLang="en-US" dirty="0"/>
          </a:p>
        </p:txBody>
      </p:sp>
      <p:sp>
        <p:nvSpPr>
          <p:cNvPr id="1029" name="TextBox 1028"/>
          <p:cNvSpPr txBox="1"/>
          <p:nvPr/>
        </p:nvSpPr>
        <p:spPr>
          <a:xfrm>
            <a:off x="3923928" y="73334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特殊意义：旅游观赏景点</a:t>
            </a:r>
            <a:endParaRPr lang="zh-CN" altLang="en-US" dirty="0"/>
          </a:p>
        </p:txBody>
      </p:sp>
      <p:cxnSp>
        <p:nvCxnSpPr>
          <p:cNvPr id="1032" name="直接箭头连接符 1031"/>
          <p:cNvCxnSpPr/>
          <p:nvPr/>
        </p:nvCxnSpPr>
        <p:spPr>
          <a:xfrm>
            <a:off x="3203436" y="2049790"/>
            <a:ext cx="720492" cy="1964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4" name="直接箭头连接符 1033"/>
          <p:cNvCxnSpPr/>
          <p:nvPr/>
        </p:nvCxnSpPr>
        <p:spPr>
          <a:xfrm>
            <a:off x="3203436" y="2049790"/>
            <a:ext cx="720492" cy="1159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1" name="直接箭头连接符 1040"/>
          <p:cNvCxnSpPr>
            <a:stCxn id="15" idx="3"/>
          </p:cNvCxnSpPr>
          <p:nvPr/>
        </p:nvCxnSpPr>
        <p:spPr>
          <a:xfrm flipV="1">
            <a:off x="3188072" y="1397967"/>
            <a:ext cx="735856" cy="600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4" name="直接箭头连接符 1043"/>
          <p:cNvCxnSpPr>
            <a:stCxn id="15" idx="3"/>
          </p:cNvCxnSpPr>
          <p:nvPr/>
        </p:nvCxnSpPr>
        <p:spPr>
          <a:xfrm flipV="1">
            <a:off x="3188072" y="918012"/>
            <a:ext cx="735856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2" name="直接箭头连接符 1051"/>
          <p:cNvCxnSpPr>
            <a:stCxn id="15" idx="3"/>
          </p:cNvCxnSpPr>
          <p:nvPr/>
        </p:nvCxnSpPr>
        <p:spPr>
          <a:xfrm flipV="1">
            <a:off x="3188072" y="260648"/>
            <a:ext cx="735856" cy="1737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73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MBENBEN</dc:creator>
  <cp:lastModifiedBy>MBENBEN</cp:lastModifiedBy>
  <cp:revision>7</cp:revision>
  <dcterms:created xsi:type="dcterms:W3CDTF">2016-05-06T12:49:30Z</dcterms:created>
  <dcterms:modified xsi:type="dcterms:W3CDTF">2016-05-06T13:52:24Z</dcterms:modified>
</cp:coreProperties>
</file>