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43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865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370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651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028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5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69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08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02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899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59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AC5F5-2C34-4DAE-9BF3-B1AF08CEB6D8}" type="datetimeFigureOut">
              <a:rPr lang="zh-CN" altLang="en-US" smtClean="0"/>
              <a:t>2016/4/30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AF6-ADC8-432A-B58A-7DC35F875B0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58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5516" y="2636912"/>
            <a:ext cx="2160240" cy="2160239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zh-CN" altLang="en-US" sz="2400" dirty="0" smtClean="0"/>
              <a:t>邮票</a:t>
            </a: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1512168" cy="2038878"/>
          </a:xfrm>
          <a:prstGeom prst="rect">
            <a:avLst/>
          </a:prstGeom>
        </p:spPr>
      </p:pic>
      <p:sp>
        <p:nvSpPr>
          <p:cNvPr id="6" name="线形标注 1 5"/>
          <p:cNvSpPr/>
          <p:nvPr/>
        </p:nvSpPr>
        <p:spPr>
          <a:xfrm>
            <a:off x="3142545" y="1124744"/>
            <a:ext cx="432048" cy="1584176"/>
          </a:xfrm>
          <a:prstGeom prst="borderCallout1">
            <a:avLst>
              <a:gd name="adj1" fmla="val 18750"/>
              <a:gd name="adj2" fmla="val -8333"/>
              <a:gd name="adj3" fmla="val 118914"/>
              <a:gd name="adj4" fmla="val -2667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zh-CN" altLang="en-US" dirty="0" smtClean="0"/>
              <a:t>能指</a:t>
            </a:r>
            <a:endParaRPr lang="zh-CN" altLang="en-US" dirty="0"/>
          </a:p>
        </p:txBody>
      </p:sp>
      <p:sp>
        <p:nvSpPr>
          <p:cNvPr id="7" name="云形标注 6"/>
          <p:cNvSpPr/>
          <p:nvPr/>
        </p:nvSpPr>
        <p:spPr>
          <a:xfrm>
            <a:off x="5508104" y="93970"/>
            <a:ext cx="2376264" cy="504056"/>
          </a:xfrm>
          <a:prstGeom prst="cloudCallout">
            <a:avLst>
              <a:gd name="adj1" fmla="val -128334"/>
              <a:gd name="adj2" fmla="val 23815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供寄递邮件的邮资凭证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5652120" y="876422"/>
            <a:ext cx="2520280" cy="576064"/>
          </a:xfrm>
          <a:prstGeom prst="cloudCallout">
            <a:avLst>
              <a:gd name="adj1" fmla="val -129677"/>
              <a:gd name="adj2" fmla="val 49903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发送者为邮件付费的证明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云形标注 8"/>
          <p:cNvSpPr/>
          <p:nvPr/>
        </p:nvSpPr>
        <p:spPr>
          <a:xfrm>
            <a:off x="5652120" y="1720629"/>
            <a:ext cx="2520280" cy="504056"/>
          </a:xfrm>
          <a:prstGeom prst="cloudCallout">
            <a:avLst>
              <a:gd name="adj1" fmla="val -130830"/>
              <a:gd name="adj2" fmla="val -58439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是通信最早期的形式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线形标注 1 9"/>
          <p:cNvSpPr/>
          <p:nvPr/>
        </p:nvSpPr>
        <p:spPr>
          <a:xfrm>
            <a:off x="3142545" y="3861048"/>
            <a:ext cx="432048" cy="1872208"/>
          </a:xfrm>
          <a:prstGeom prst="borderCallout1">
            <a:avLst>
              <a:gd name="adj1" fmla="val 18750"/>
              <a:gd name="adj2" fmla="val -8333"/>
              <a:gd name="adj3" fmla="val -41775"/>
              <a:gd name="adj4" fmla="val -27013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zh-CN" altLang="en-US" dirty="0" smtClean="0"/>
              <a:t>所指</a:t>
            </a:r>
            <a:endParaRPr lang="zh-CN" altLang="en-US" dirty="0"/>
          </a:p>
        </p:txBody>
      </p:sp>
      <p:sp>
        <p:nvSpPr>
          <p:cNvPr id="11" name="云形标注 10"/>
          <p:cNvSpPr/>
          <p:nvPr/>
        </p:nvSpPr>
        <p:spPr>
          <a:xfrm>
            <a:off x="4088521" y="2708920"/>
            <a:ext cx="2160240" cy="489471"/>
          </a:xfrm>
          <a:prstGeom prst="cloudCallout">
            <a:avLst>
              <a:gd name="adj1" fmla="val -71224"/>
              <a:gd name="adj2" fmla="val 26414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是一个</a:t>
            </a:r>
            <a:r>
              <a:rPr lang="zh-CN" altLang="en-US" dirty="0" smtClean="0">
                <a:solidFill>
                  <a:schemeClr val="tx1"/>
                </a:solidFill>
              </a:rPr>
              <a:t>国家或地区主权的象征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云形标注 11"/>
          <p:cNvSpPr/>
          <p:nvPr/>
        </p:nvSpPr>
        <p:spPr>
          <a:xfrm>
            <a:off x="7092280" y="2708919"/>
            <a:ext cx="2051720" cy="489471"/>
          </a:xfrm>
          <a:prstGeom prst="cloudCallout">
            <a:avLst>
              <a:gd name="adj1" fmla="val -91575"/>
              <a:gd name="adj2" fmla="val 6159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体现一个国家的历史，文化等特色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云形标注 12"/>
          <p:cNvSpPr/>
          <p:nvPr/>
        </p:nvSpPr>
        <p:spPr>
          <a:xfrm>
            <a:off x="4323297" y="3838717"/>
            <a:ext cx="2088232" cy="481402"/>
          </a:xfrm>
          <a:prstGeom prst="cloudCallout">
            <a:avLst>
              <a:gd name="adj1" fmla="val -81998"/>
              <a:gd name="adj2" fmla="val 8662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由于其重要意义，收藏价值也被看重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云形标注 13"/>
          <p:cNvSpPr/>
          <p:nvPr/>
        </p:nvSpPr>
        <p:spPr>
          <a:xfrm>
            <a:off x="7173416" y="3851055"/>
            <a:ext cx="1997968" cy="456725"/>
          </a:xfrm>
          <a:prstGeom prst="cloudCallout">
            <a:avLst>
              <a:gd name="adj1" fmla="val -88393"/>
              <a:gd name="adj2" fmla="val 529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是一些国家或地区的重要财政来源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云形标注 14"/>
          <p:cNvSpPr/>
          <p:nvPr/>
        </p:nvSpPr>
        <p:spPr>
          <a:xfrm>
            <a:off x="4296951" y="5098597"/>
            <a:ext cx="2088232" cy="432048"/>
          </a:xfrm>
          <a:prstGeom prst="cloudCallout">
            <a:avLst>
              <a:gd name="adj1" fmla="val -82693"/>
              <a:gd name="adj2" fmla="val -13906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邮票上识别不同的国名来了解痛地方的风土人情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云形标注 15"/>
          <p:cNvSpPr/>
          <p:nvPr/>
        </p:nvSpPr>
        <p:spPr>
          <a:xfrm>
            <a:off x="7092280" y="5050107"/>
            <a:ext cx="2051720" cy="529027"/>
          </a:xfrm>
          <a:prstGeom prst="cloudCallout">
            <a:avLst>
              <a:gd name="adj1" fmla="val -83793"/>
              <a:gd name="adj2" fmla="val -609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邮票从纸质到电子化也体现了科技的发展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云形标注 2"/>
          <p:cNvSpPr/>
          <p:nvPr/>
        </p:nvSpPr>
        <p:spPr>
          <a:xfrm>
            <a:off x="5687077" y="5976865"/>
            <a:ext cx="2232248" cy="612648"/>
          </a:xfrm>
          <a:prstGeom prst="cloudCallout">
            <a:avLst>
              <a:gd name="adj1" fmla="val -141122"/>
              <a:gd name="adj2" fmla="val -1530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chemeClr val="tx1"/>
                </a:solidFill>
              </a:rPr>
              <a:t>第一次世界大战期间邮票发展成宣传工具。</a:t>
            </a:r>
          </a:p>
        </p:txBody>
      </p:sp>
    </p:spTree>
    <p:extLst>
      <p:ext uri="{BB962C8B-B14F-4D97-AF65-F5344CB8AC3E}">
        <p14:creationId xmlns:p14="http://schemas.microsoft.com/office/powerpoint/2010/main" val="35626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93</Words>
  <Application>Microsoft Office PowerPoint</Application>
  <PresentationFormat>全屏显示(4:3)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    邮票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邮票</dc:title>
  <dc:creator>asus</dc:creator>
  <cp:lastModifiedBy>asus</cp:lastModifiedBy>
  <cp:revision>5</cp:revision>
  <dcterms:created xsi:type="dcterms:W3CDTF">2016-04-30T01:18:10Z</dcterms:created>
  <dcterms:modified xsi:type="dcterms:W3CDTF">2016-04-30T02:15:16Z</dcterms:modified>
</cp:coreProperties>
</file>